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4" r:id="rId4"/>
    <p:sldId id="270" r:id="rId5"/>
  </p:sldIdLst>
  <p:sldSz cx="11522075" cy="648335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">
          <p15:clr>
            <a:srgbClr val="A4A3A4"/>
          </p15:clr>
        </p15:guide>
        <p15:guide id="2" orient="horz" pos="3675">
          <p15:clr>
            <a:srgbClr val="A4A3A4"/>
          </p15:clr>
        </p15:guide>
        <p15:guide id="3" orient="horz" pos="2042">
          <p15:clr>
            <a:srgbClr val="A4A3A4"/>
          </p15:clr>
        </p15:guide>
        <p15:guide id="4" pos="341">
          <p15:clr>
            <a:srgbClr val="A4A3A4"/>
          </p15:clr>
        </p15:guide>
        <p15:guide id="5" pos="6917">
          <p15:clr>
            <a:srgbClr val="A4A3A4"/>
          </p15:clr>
        </p15:guide>
        <p15:guide id="6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0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4643" autoAdjust="0"/>
  </p:normalViewPr>
  <p:slideViewPr>
    <p:cSldViewPr snapToGrid="0" snapToObjects="1">
      <p:cViewPr varScale="1">
        <p:scale>
          <a:sx n="83" d="100"/>
          <a:sy n="83" d="100"/>
        </p:scale>
        <p:origin x="1104" y="77"/>
      </p:cViewPr>
      <p:guideLst>
        <p:guide orient="horz" pos="409"/>
        <p:guide orient="horz" pos="3675"/>
        <p:guide orient="horz" pos="2042"/>
        <p:guide pos="341"/>
        <p:guide pos="6917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2BDCC-54B4-D44D-B15D-5656329D389A}" type="datetimeFigureOut">
              <a:rPr lang="es-ES" smtClean="0"/>
              <a:t>25/05/2022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684CD-7A9B-C546-9B4A-740B834B0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76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684CD-7A9B-C546-9B4A-740B834B0D6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4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50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 userDrawn="1"/>
        </p:nvSpPr>
        <p:spPr>
          <a:xfrm>
            <a:off x="541338" y="310734"/>
            <a:ext cx="402070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r>
              <a:rPr lang="es-ES" sz="1000" cap="all" dirty="0">
                <a:solidFill>
                  <a:srgbClr val="E90029"/>
                </a:solidFill>
                <a:latin typeface="General Sans Regular"/>
                <a:cs typeface="General Sans Light"/>
              </a:rPr>
              <a:t>SALONI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360954" y="310734"/>
            <a:ext cx="2619783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fld id="{694D109D-0212-D14B-90DF-840EAF67F5FF}" type="slidenum">
              <a:rPr lang="es-ES" sz="1000" cap="all" smtClean="0">
                <a:solidFill>
                  <a:srgbClr val="E90029"/>
                </a:solidFill>
                <a:latin typeface="General Sans Regular"/>
                <a:cs typeface="General Sans Light"/>
              </a:rPr>
              <a:pPr algn="r"/>
              <a:t>‹Nº›</a:t>
            </a:fld>
            <a:endParaRPr lang="es-ES" sz="1000" cap="all" dirty="0">
              <a:solidFill>
                <a:srgbClr val="E90029"/>
              </a:solidFill>
              <a:latin typeface="General Sans Regular"/>
              <a:cs typeface="General Sans Light"/>
            </a:endParaRP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4562040" y="310734"/>
            <a:ext cx="3798915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s-ES" sz="1000" cap="all" dirty="0">
                <a:solidFill>
                  <a:srgbClr val="E90029"/>
                </a:solidFill>
                <a:latin typeface="General Sans Regular"/>
                <a:cs typeface="General Sans Light"/>
              </a:rPr>
              <a:t>TITULO PRESENTACIÓN</a:t>
            </a:r>
          </a:p>
        </p:txBody>
      </p:sp>
    </p:spTree>
    <p:extLst>
      <p:ext uri="{BB962C8B-B14F-4D97-AF65-F5344CB8AC3E}">
        <p14:creationId xmlns:p14="http://schemas.microsoft.com/office/powerpoint/2010/main" val="355753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 userDrawn="1"/>
        </p:nvSpPr>
        <p:spPr>
          <a:xfrm>
            <a:off x="541338" y="310734"/>
            <a:ext cx="402070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r>
              <a:rPr lang="es-ES" sz="1000" cap="all" dirty="0">
                <a:solidFill>
                  <a:schemeClr val="bg1"/>
                </a:solidFill>
                <a:latin typeface="General Sans Regular"/>
                <a:cs typeface="General Sans Light"/>
              </a:rPr>
              <a:t>SALONI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360954" y="310734"/>
            <a:ext cx="2619783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fld id="{694D109D-0212-D14B-90DF-840EAF67F5FF}" type="slidenum">
              <a:rPr lang="es-ES" sz="1000" cap="all" smtClean="0">
                <a:solidFill>
                  <a:schemeClr val="bg1"/>
                </a:solidFill>
                <a:latin typeface="General Sans Regular"/>
                <a:cs typeface="General Sans Light"/>
              </a:rPr>
              <a:pPr algn="r"/>
              <a:t>‹Nº›</a:t>
            </a:fld>
            <a:endParaRPr lang="es-ES" sz="1000" cap="all" dirty="0">
              <a:solidFill>
                <a:schemeClr val="bg1"/>
              </a:solidFill>
              <a:latin typeface="General Sans Regular"/>
              <a:cs typeface="General Sans Light"/>
            </a:endParaRP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4562040" y="310734"/>
            <a:ext cx="3798915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s-ES" sz="1000" cap="all" dirty="0">
                <a:solidFill>
                  <a:schemeClr val="bg1"/>
                </a:solidFill>
                <a:latin typeface="General Sans Regular"/>
                <a:cs typeface="General Sans Light"/>
              </a:rPr>
              <a:t>TITULO PRESENTACIÓN</a:t>
            </a:r>
          </a:p>
        </p:txBody>
      </p:sp>
    </p:spTree>
    <p:extLst>
      <p:ext uri="{BB962C8B-B14F-4D97-AF65-F5344CB8AC3E}">
        <p14:creationId xmlns:p14="http://schemas.microsoft.com/office/powerpoint/2010/main" val="217077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21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6Tjab2y7k0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00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41338" y="3200319"/>
            <a:ext cx="807509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eneral Sans Regular"/>
                <a:cs typeface="General Sans Light"/>
              </a:rPr>
              <a:t>Reducing nanoparticle exposures in industrial workplaces</a:t>
            </a:r>
            <a:endParaRPr lang="es-ES" dirty="0">
              <a:solidFill>
                <a:schemeClr val="bg1"/>
              </a:solidFill>
              <a:latin typeface="General Sans Regular"/>
              <a:cs typeface="General Sans Light"/>
            </a:endParaRPr>
          </a:p>
        </p:txBody>
      </p:sp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F6C34A15-CDE4-4386-85CC-223E7EA38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64" y="5458743"/>
            <a:ext cx="1776788" cy="375320"/>
          </a:xfrm>
          <a:prstGeom prst="rect">
            <a:avLst/>
          </a:prstGeom>
        </p:spPr>
      </p:pic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2D76A64D-272A-063D-028B-1BB9A8DED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6" y="197416"/>
            <a:ext cx="4847563" cy="342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40775" y="2209359"/>
            <a:ext cx="8075094" cy="17875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4800" cap="all" dirty="0">
                <a:solidFill>
                  <a:srgbClr val="E90029"/>
                </a:solidFill>
                <a:latin typeface="General Sans Regular"/>
                <a:cs typeface="General Sans Light"/>
              </a:rPr>
              <a:t>VIDEO DE</a:t>
            </a:r>
          </a:p>
          <a:p>
            <a:pPr>
              <a:lnSpc>
                <a:spcPct val="80000"/>
              </a:lnSpc>
            </a:pPr>
            <a:r>
              <a:rPr lang="es-ES" sz="4800" cap="all" dirty="0">
                <a:solidFill>
                  <a:srgbClr val="E90029"/>
                </a:solidFill>
                <a:latin typeface="General Sans Regular"/>
                <a:cs typeface="General Sans Light"/>
              </a:rPr>
              <a:t>PRESENTACIÓN </a:t>
            </a:r>
          </a:p>
          <a:p>
            <a:pPr>
              <a:lnSpc>
                <a:spcPct val="80000"/>
              </a:lnSpc>
            </a:pPr>
            <a:r>
              <a:rPr lang="es-ES" sz="4800" cap="all" dirty="0">
                <a:solidFill>
                  <a:srgbClr val="E90029"/>
                </a:solidFill>
                <a:latin typeface="General Sans Regular"/>
                <a:cs typeface="General Sans Light"/>
              </a:rPr>
              <a:t>DEL PROYECTO</a:t>
            </a:r>
          </a:p>
        </p:txBody>
      </p:sp>
    </p:spTree>
    <p:extLst>
      <p:ext uri="{BB962C8B-B14F-4D97-AF65-F5344CB8AC3E}">
        <p14:creationId xmlns:p14="http://schemas.microsoft.com/office/powerpoint/2010/main" val="121690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s multimedia en línea 6" title="Proyecto LIFE NANOHEALTH, velar por la seguridad laboral en la industria.">
            <a:hlinkClick r:id="" action="ppaction://media"/>
            <a:extLst>
              <a:ext uri="{FF2B5EF4-FFF2-40B4-BE49-F238E27FC236}">
                <a16:creationId xmlns:a16="http://schemas.microsoft.com/office/drawing/2014/main" id="{981561AB-D3A7-3E63-5EAA-51F3C58634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1338" y="649288"/>
            <a:ext cx="9203026" cy="520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00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25924B2C-973E-4695-B582-B6B9636E0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38" y="5610213"/>
            <a:ext cx="1059720" cy="2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87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r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C010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12</Words>
  <Application>Microsoft Office PowerPoint</Application>
  <PresentationFormat>Personalizado</PresentationFormat>
  <Paragraphs>5</Paragraphs>
  <Slides>4</Slides>
  <Notes>1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General Sans 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paloma</dc:creator>
  <cp:lastModifiedBy>Estefania Domingo Molins - VCS (I+D+I)</cp:lastModifiedBy>
  <cp:revision>20</cp:revision>
  <cp:lastPrinted>2021-11-26T09:16:28Z</cp:lastPrinted>
  <dcterms:created xsi:type="dcterms:W3CDTF">2021-11-26T08:25:19Z</dcterms:created>
  <dcterms:modified xsi:type="dcterms:W3CDTF">2022-05-25T14:55:45Z</dcterms:modified>
</cp:coreProperties>
</file>